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521" cy="6858000"/>
          </a:xfrm>
        </p:spPr>
      </p:pic>
      <p:sp>
        <p:nvSpPr>
          <p:cNvPr id="7" name="文字方塊 6"/>
          <p:cNvSpPr txBox="1"/>
          <p:nvPr/>
        </p:nvSpPr>
        <p:spPr>
          <a:xfrm>
            <a:off x="683568" y="1556792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國立臺灣戲曲學院</a:t>
            </a:r>
            <a:endParaRPr lang="en-US" altLang="zh-TW" sz="4400" dirty="0" smtClean="0">
              <a:solidFill>
                <a:srgbClr val="FFFF00"/>
              </a:solidFill>
              <a:latin typeface="Showcard Gothic" panose="04020904020102020604" pitchFamily="82" charset="0"/>
              <a:ea typeface="Source Code Pro Semibold" panose="020B0609030403020204" pitchFamily="49" charset="0"/>
            </a:endParaRPr>
          </a:p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圖書資訊中心圖書館</a:t>
            </a:r>
            <a:endParaRPr lang="en-US" altLang="zh-TW" sz="4400" dirty="0" smtClean="0">
              <a:solidFill>
                <a:srgbClr val="FFFF00"/>
              </a:solidFill>
              <a:latin typeface="Showcard Gothic" panose="04020904020102020604" pitchFamily="82" charset="0"/>
              <a:ea typeface="Source Code Pro Semibold" panose="020B0609030403020204" pitchFamily="49" charset="0"/>
            </a:endParaRPr>
          </a:p>
          <a:p>
            <a:pPr algn="ctr"/>
            <a:r>
              <a:rPr lang="zh-TW" altLang="en-US" sz="4400" b="1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第一</a:t>
            </a:r>
            <a:r>
              <a:rPr lang="zh-TW" altLang="en-US" sz="4400" b="1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屆簡報</a:t>
            </a:r>
            <a:r>
              <a:rPr lang="zh-TW" altLang="en-US" sz="4400" b="1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王</a:t>
            </a:r>
            <a:r>
              <a:rPr lang="en-US" altLang="zh-TW" sz="4400" b="1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/</a:t>
            </a:r>
            <a:r>
              <a:rPr lang="zh-TW" altLang="en-US" sz="4400" b="1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說書人比賽</a:t>
            </a:r>
            <a:endParaRPr lang="en-US" altLang="zh-TW" sz="4400" b="1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 algn="ctr"/>
            <a:endParaRPr lang="en-US" altLang="zh-TW" sz="4400" b="1" dirty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109</a:t>
            </a:r>
            <a:r>
              <a:rPr lang="zh-TW" altLang="en-US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年</a:t>
            </a:r>
            <a:r>
              <a:rPr lang="en-US" altLang="zh-TW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r>
              <a:rPr lang="zh-TW" altLang="en-US" sz="3200" dirty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月</a:t>
            </a:r>
            <a:r>
              <a:rPr lang="en-US" altLang="zh-TW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</a:t>
            </a:r>
            <a:r>
              <a:rPr lang="zh-TW" altLang="en-US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日</a:t>
            </a:r>
            <a:r>
              <a:rPr lang="en-US" altLang="zh-TW" sz="32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木柵</a:t>
            </a:r>
            <a:r>
              <a:rPr lang="en-US" altLang="zh-TW" sz="32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en-US" altLang="zh-TW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109</a:t>
            </a:r>
            <a:r>
              <a:rPr lang="zh-TW" altLang="en-US" sz="3200" dirty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年</a:t>
            </a:r>
            <a:r>
              <a:rPr lang="en-US" altLang="zh-TW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r>
              <a:rPr lang="zh-TW" altLang="en-US" sz="3200" dirty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月</a:t>
            </a:r>
            <a:r>
              <a:rPr lang="en-US" altLang="zh-TW" sz="3200" dirty="0" smtClean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27</a:t>
            </a:r>
            <a:r>
              <a:rPr lang="zh-TW" altLang="en-US" sz="3200" dirty="0">
                <a:solidFill>
                  <a:srgbClr val="FFFF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日</a:t>
            </a:r>
            <a:r>
              <a:rPr lang="en-US" altLang="zh-TW" sz="32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內湖</a:t>
            </a:r>
            <a:r>
              <a:rPr lang="en-US" altLang="zh-TW" sz="32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20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521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1520" y="836712"/>
            <a:ext cx="770485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比賽</a:t>
            </a:r>
            <a:r>
              <a:rPr lang="zh-TW" altLang="zh-TW" sz="40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目的</a:t>
            </a:r>
            <a:endParaRPr lang="en-US" altLang="zh-TW" sz="40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一、經由閱讀心得及小論文專題研究，培養自主</a:t>
            </a:r>
            <a:endParaRPr lang="en-US" altLang="zh-TW" sz="28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        學習精神。</a:t>
            </a:r>
            <a:endParaRPr lang="en-US" altLang="zh-TW" sz="28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二、</a:t>
            </a:r>
            <a:r>
              <a:rPr lang="zh-TW" altLang="zh-TW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以多媒體及電子化簡報輔助</a:t>
            </a:r>
            <a:r>
              <a:rPr lang="zh-TW" altLang="zh-TW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分享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，增進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口語</a:t>
            </a:r>
            <a:endParaRPr lang="en-US" altLang="zh-TW" sz="28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        表達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技巧及運用多媒體輔助簡報之能力。</a:t>
            </a:r>
            <a:endParaRPr lang="en-US" altLang="zh-TW" sz="2800" dirty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三、以團體組及個人組競賽方式，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鼓勵同儕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學習</a:t>
            </a:r>
            <a:endParaRPr lang="en-US" altLang="zh-TW" sz="28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        及激發個人學習潛能。</a:t>
            </a:r>
            <a:endParaRPr lang="en-US" altLang="zh-TW" sz="28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四、進一步鼓勵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每年於</a:t>
            </a:r>
            <a:r>
              <a:rPr lang="en-US" altLang="zh-TW" sz="2800" dirty="0">
                <a:solidFill>
                  <a:srgbClr val="FFFF00"/>
                </a:solidFill>
                <a:ea typeface="微軟正黑體" panose="020B0604030504040204" pitchFamily="34" charset="-120"/>
              </a:rPr>
              <a:t>2~3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月及</a:t>
            </a:r>
            <a:r>
              <a:rPr lang="en-US" altLang="zh-TW" sz="2800" dirty="0">
                <a:solidFill>
                  <a:srgbClr val="FFFF00"/>
                </a:solidFill>
                <a:ea typeface="微軟正黑體" panose="020B0604030504040204" pitchFamily="34" charset="-120"/>
              </a:rPr>
              <a:t>9~10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月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參加全國</a:t>
            </a:r>
            <a:endParaRPr lang="en-US" altLang="zh-TW" sz="28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         高中</a:t>
            </a:r>
            <a:r>
              <a:rPr lang="zh-TW" altLang="en-US" sz="2800" dirty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閱讀心得及小論文寫作比賽</a:t>
            </a:r>
            <a:r>
              <a:rPr lang="zh-TW" altLang="zh-TW" sz="28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74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"/>
            <a:ext cx="9144000" cy="68421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2" y="98072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zh-TW" altLang="en-US" sz="3600" dirty="0" smtClean="0">
                <a:solidFill>
                  <a:srgbClr val="FFFF00"/>
                </a:solidFill>
                <a:latin typeface="Showcard Gothic" panose="04020904020102020604" pitchFamily="82" charset="0"/>
                <a:ea typeface="微軟正黑體" panose="020B0604030504040204" pitchFamily="34" charset="-120"/>
              </a:rPr>
              <a:t>比賽規則</a:t>
            </a:r>
            <a:endParaRPr lang="en-US" altLang="zh-TW" sz="36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 algn="ctr">
              <a:lnSpc>
                <a:spcPts val="5600"/>
              </a:lnSpc>
            </a:pPr>
            <a:endParaRPr lang="en-US" altLang="zh-TW" sz="3600" dirty="0" smtClean="0">
              <a:solidFill>
                <a:srgbClr val="FFFF00"/>
              </a:solidFill>
              <a:latin typeface="Showcard Gothic" panose="04020904020102020604" pitchFamily="82" charset="0"/>
              <a:ea typeface="微軟正黑體" panose="020B0604030504040204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講話即開始計時。</a:t>
            </a: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分鐘時舉牌提示「剩餘</a:t>
            </a: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分鐘到按一長鈴並舉牌以示「結束</a:t>
            </a:r>
            <a:r>
              <a:rPr lang="zh-TW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秒按兩長鈴強制結束。</a:t>
            </a:r>
            <a:endParaRPr lang="en-US" altLang="zh-TW" sz="3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59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5832648" cy="259228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931" y="83671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國立臺灣戲曲學院圖書館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學年度「說書人比賽」評分表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1760" y="2780927"/>
            <a:ext cx="856172" cy="24656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103954" y="2772219"/>
            <a:ext cx="843555" cy="24656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957394" y="2780927"/>
            <a:ext cx="843555" cy="24656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819542" y="2798345"/>
            <a:ext cx="843555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67932" y="2789637"/>
            <a:ext cx="843555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7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81700" cy="3867150"/>
          </a:xfrm>
        </p:spPr>
      </p:pic>
      <p:sp>
        <p:nvSpPr>
          <p:cNvPr id="10" name="矩形 9"/>
          <p:cNvSpPr/>
          <p:nvPr/>
        </p:nvSpPr>
        <p:spPr>
          <a:xfrm>
            <a:off x="2411760" y="2780927"/>
            <a:ext cx="856172" cy="24656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103954" y="2772219"/>
            <a:ext cx="843555" cy="24656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957394" y="2780927"/>
            <a:ext cx="843555" cy="24656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819542" y="2798345"/>
            <a:ext cx="843555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67932" y="2789637"/>
            <a:ext cx="843555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8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" y="0"/>
            <a:ext cx="9145303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299023" y="2635127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96806" y="2153910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99023" y="3039295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96803" y="3463991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33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147</Words>
  <Application>Microsoft Office PowerPoint</Application>
  <PresentationFormat>如螢幕大小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國立臺灣戲曲學院圖書館 108學年度「說書人比賽」評分表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20190123</dc:creator>
  <cp:lastModifiedBy>20190123</cp:lastModifiedBy>
  <cp:revision>14</cp:revision>
  <dcterms:created xsi:type="dcterms:W3CDTF">2020-05-18T02:30:55Z</dcterms:created>
  <dcterms:modified xsi:type="dcterms:W3CDTF">2020-05-25T10:00:26Z</dcterms:modified>
</cp:coreProperties>
</file>